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12"/>
  </p:notesMasterIdLst>
  <p:sldIdLst>
    <p:sldId id="256" r:id="rId2"/>
    <p:sldId id="257" r:id="rId3"/>
    <p:sldId id="274" r:id="rId4"/>
    <p:sldId id="263" r:id="rId5"/>
    <p:sldId id="275" r:id="rId6"/>
    <p:sldId id="276" r:id="rId7"/>
    <p:sldId id="268" r:id="rId8"/>
    <p:sldId id="277" r:id="rId9"/>
    <p:sldId id="273" r:id="rId10"/>
    <p:sldId id="271" r:id="rId1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56E1A84F-CD84-4425-9B2B-47341BF480E7}">
          <p14:sldIdLst>
            <p14:sldId id="256"/>
            <p14:sldId id="257"/>
            <p14:sldId id="274"/>
            <p14:sldId id="263"/>
            <p14:sldId id="275"/>
            <p14:sldId id="276"/>
            <p14:sldId id="268"/>
            <p14:sldId id="277"/>
            <p14:sldId id="273"/>
            <p14:sldId id="27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3" d="100"/>
          <a:sy n="63" d="100"/>
        </p:scale>
        <p:origin x="77" y="4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C7E1A5-52FF-4648-9D38-740FC6CBFB44}" type="datetimeFigureOut">
              <a:rPr lang="ru-RU" smtClean="0"/>
              <a:t>23.04.2022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346258-248C-4606-91F6-5EE891BB88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33167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346258-248C-4606-91F6-5EE891BB8893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8493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346258-248C-4606-91F6-5EE891BB8893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56915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346258-248C-4606-91F6-5EE891BB8893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15983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57568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34975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826958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71345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40796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41811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425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12283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75511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14083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23.04.2022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01779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23.04.2022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36883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23.04.2022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24621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23.04.2022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27525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23.04.2022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18449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23.04.2022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63086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23.04.2022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35044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2852936"/>
            <a:ext cx="7488832" cy="1152128"/>
          </a:xfrm>
          <a:solidFill>
            <a:schemeClr val="bg1"/>
          </a:solidFill>
          <a:ln w="38100">
            <a:solidFill>
              <a:schemeClr val="accent6"/>
            </a:solidFill>
          </a:ln>
        </p:spPr>
        <p:txBody>
          <a:bodyPr>
            <a:noAutofit/>
          </a:bodyPr>
          <a:lstStyle/>
          <a:p>
            <a:pPr algn="ctr"/>
            <a:r>
              <a:rPr lang="ru-RU" sz="3600" dirty="0">
                <a:latin typeface="Times New Roman" panose="02020603050405020304" pitchFamily="18" charset="0"/>
                <a:ea typeface="HGPHeiseiKakugothictaiW9" pitchFamily="50" charset="-128"/>
                <a:cs typeface="Times New Roman" panose="02020603050405020304" pitchFamily="18" charset="0"/>
              </a:rPr>
              <a:t>Анализ деятельности ВО</a:t>
            </a:r>
            <a:br>
              <a:rPr lang="ru-RU" sz="3600" dirty="0">
                <a:latin typeface="Times New Roman" panose="02020603050405020304" pitchFamily="18" charset="0"/>
                <a:ea typeface="HGPHeiseiKakugothictaiW9" pitchFamily="50" charset="-128"/>
                <a:cs typeface="Times New Roman" panose="02020603050405020304" pitchFamily="18" charset="0"/>
              </a:rPr>
            </a:br>
            <a:r>
              <a:rPr lang="ru-RU" sz="3600" dirty="0">
                <a:latin typeface="Times New Roman" panose="02020603050405020304" pitchFamily="18" charset="0"/>
                <a:ea typeface="HGPHeiseiKakugothictaiW9" pitchFamily="50" charset="-128"/>
                <a:cs typeface="Times New Roman" panose="02020603050405020304" pitchFamily="18" charset="0"/>
              </a:rPr>
              <a:t> «Сердце Хирургии» за 2021-2022 гг.</a:t>
            </a:r>
          </a:p>
        </p:txBody>
      </p:sp>
      <p:pic>
        <p:nvPicPr>
          <p:cNvPr id="3" name="Picture 5" descr="C:\Users\пользователь\Desktop\Надя Грудинина\logotip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28135" y="0"/>
            <a:ext cx="1915865" cy="1532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Users\Sony\Downloads\кружок\image-04-03-21-02-02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8662" y="0"/>
            <a:ext cx="1763688" cy="1741642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619672" y="3212976"/>
            <a:ext cx="6347714" cy="1320800"/>
          </a:xfrm>
        </p:spPr>
        <p:txBody>
          <a:bodyPr/>
          <a:lstStyle/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Спасибо  за внимание!</a:t>
            </a:r>
          </a:p>
        </p:txBody>
      </p:sp>
    </p:spTree>
  </p:cSld>
  <p:clrMapOvr>
    <a:masterClrMapping/>
  </p:clrMapOvr>
  <p:transition>
    <p:randomBar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260648"/>
            <a:ext cx="8496944" cy="6336704"/>
          </a:xfr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Среднее число студентов, присутствующих на практических занятиях: студенты ЧГМА – 30.</a:t>
            </a:r>
          </a:p>
          <a:p>
            <a:pPr algn="ctr">
              <a:buNone/>
            </a:pP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Среднее количество студентов, присутствующих на практических занятиях: 1-2 курс – 15, 3-4 курс -  15</a:t>
            </a:r>
          </a:p>
          <a:p>
            <a:pPr algn="ctr">
              <a:buNone/>
            </a:pPr>
            <a:endParaRPr lang="ru-RU" sz="2800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Проведено практических занятий – 14</a:t>
            </a:r>
          </a:p>
          <a:p>
            <a:pPr algn="ctr">
              <a:buNone/>
            </a:pPr>
            <a:endParaRPr lang="ru-RU" sz="2800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Количество мероприятий, проведенных ВО: 4</a:t>
            </a:r>
          </a:p>
        </p:txBody>
      </p:sp>
    </p:spTree>
  </p:cSld>
  <p:clrMapOvr>
    <a:masterClrMapping/>
  </p:clrMapOvr>
  <p:transition>
    <p:wipe dir="d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595831-4B35-430A-980E-50F99C6B85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592" y="156237"/>
            <a:ext cx="7049696" cy="1320800"/>
          </a:xfrm>
        </p:spPr>
        <p:txBody>
          <a:bodyPr>
            <a:noAutofit/>
          </a:bodyPr>
          <a:lstStyle/>
          <a:p>
            <a:r>
              <a:rPr lang="ru-RU" sz="2400" dirty="0"/>
              <a:t>17.09.21 у нас прошла первая "акция" - посвящённая - "дню хирурга"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9465F04-740E-4A97-BFB6-76100AEEE5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EBEC38F-A5FA-4FD3-A90C-7BE38BA19C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472" y="1035938"/>
            <a:ext cx="4163292" cy="555105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3B074AC-7B7B-4889-906D-F8F845E91E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7320" y="1035938"/>
            <a:ext cx="4163292" cy="5551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7757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28650" y="329687"/>
            <a:ext cx="7886700" cy="1124744"/>
          </a:xfr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ctr"/>
            <a:r>
              <a:rPr lang="ru-RU" sz="3200" dirty="0">
                <a:latin typeface="Times New Roman" panose="02020603050405020304" pitchFamily="18" charset="0"/>
                <a:ea typeface="HGPHeiseiKakugothictaiW9" pitchFamily="50" charset="-128"/>
                <a:cs typeface="Times New Roman" panose="02020603050405020304" pitchFamily="18" charset="0"/>
              </a:rPr>
              <a:t>Проведён отбор в состав команды по хирурги: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ABFB0C8-B2A0-4220-90E5-A86224BF53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610" y="1628800"/>
            <a:ext cx="3795886" cy="506118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73725CC-D0B9-4051-A953-3697C6EEF9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1628800"/>
            <a:ext cx="3943350" cy="5061181"/>
          </a:xfrm>
          <a:prstGeom prst="rect">
            <a:avLst/>
          </a:prstGeom>
        </p:spPr>
      </p:pic>
    </p:spTree>
  </p:cSld>
  <p:clrMapOvr>
    <a:masterClrMapping/>
  </p:clrMapOvr>
  <p:transition>
    <p:split dir="in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C286EE-649D-4507-8EC5-4B1F2AE7C6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432" y="156237"/>
            <a:ext cx="7042864" cy="1320800"/>
          </a:xfrm>
        </p:spPr>
        <p:txBody>
          <a:bodyPr>
            <a:normAutofit/>
          </a:bodyPr>
          <a:lstStyle/>
          <a:p>
            <a:r>
              <a:rPr lang="ru-RU" sz="2800" dirty="0"/>
              <a:t>16.02.21 акция ко дню анестезиолога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D75A874-AE05-40D9-A3F3-E3AF4EA88B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FCAB67D-002A-40F5-84C9-DEE192970C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2040" y="700418"/>
            <a:ext cx="4018528" cy="590303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A394AB5-11F9-4D66-85EC-83E90EF44C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744" y="700418"/>
            <a:ext cx="4427272" cy="5903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9390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C8A7FA-1E53-4714-98D3-B4D4E9B5D2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4" y="188640"/>
            <a:ext cx="7634809" cy="515144"/>
          </a:xfrm>
        </p:spPr>
        <p:txBody>
          <a:bodyPr>
            <a:noAutofit/>
          </a:bodyPr>
          <a:lstStyle/>
          <a:p>
            <a:r>
              <a:rPr lang="ru-RU" sz="2400" dirty="0"/>
              <a:t>1.12.21 провели "акцию", посвящённую - "Дню невролога"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BC3328F-5454-4D40-AADA-28CF050BFA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FB62373-27F5-4A72-8FE3-15CCD23527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151" y="1124744"/>
            <a:ext cx="4160337" cy="554461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B5F5C8B-06AB-4653-BC24-942CFFC133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1124744"/>
            <a:ext cx="4323201" cy="5544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2044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>
            <a:extLst>
              <a:ext uri="{FF2B5EF4-FFF2-40B4-BE49-F238E27FC236}">
                <a16:creationId xmlns:a16="http://schemas.microsoft.com/office/drawing/2014/main" id="{EDA20953-40ED-4E2D-BD46-F40F00737C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853" y="115981"/>
            <a:ext cx="7702293" cy="1080120"/>
          </a:xfrm>
        </p:spPr>
        <p:txBody>
          <a:bodyPr>
            <a:normAutofit fontScale="90000"/>
          </a:bodyPr>
          <a:lstStyle/>
          <a:p>
            <a:r>
              <a:rPr lang="ru-RU" dirty="0"/>
              <a:t>VIII региональная студенческая олимпиада по хирургии, ДВГМУ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81EA21C-E896-4678-979C-CAD35D9118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1340768"/>
            <a:ext cx="3494805" cy="233442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AF554BA-4787-442E-9025-A07AC07AA73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320" b="14687"/>
          <a:stretch/>
        </p:blipFill>
        <p:spPr>
          <a:xfrm>
            <a:off x="4137197" y="1340768"/>
            <a:ext cx="3960440" cy="233442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F2D788F-7EC6-47B2-85BA-3AC31A065B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8" y="3789040"/>
            <a:ext cx="3494804" cy="2573653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906EE96-7B92-4062-BD77-87715BF631E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5350" t="17373" r="6689" b="14226"/>
          <a:stretch/>
        </p:blipFill>
        <p:spPr>
          <a:xfrm>
            <a:off x="4137198" y="3789040"/>
            <a:ext cx="3960440" cy="2573653"/>
          </a:xfrm>
          <a:prstGeom prst="rect">
            <a:avLst/>
          </a:prstGeom>
        </p:spPr>
      </p:pic>
    </p:spTree>
  </p:cSld>
  <p:clrMapOvr>
    <a:masterClrMapping/>
  </p:clrMapOvr>
  <p:transition>
    <p:strips dir="r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B41832-FC32-44CC-BF38-193DCF821E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226953"/>
            <a:ext cx="6347713" cy="1320800"/>
          </a:xfrm>
        </p:spPr>
        <p:txBody>
          <a:bodyPr>
            <a:normAutofit/>
          </a:bodyPr>
          <a:lstStyle/>
          <a:p>
            <a:r>
              <a:rPr lang="ru-RU" sz="2800" dirty="0"/>
              <a:t>25.03.22 «Фиолетовый день»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EE106B6-2478-47A7-84F0-0081AA9F4D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EEB9DB8-A9C3-4D8A-8A64-41C5CABBB8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799877"/>
            <a:ext cx="4392488" cy="585665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6FADDAB-C982-408D-B40D-619C6E5126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2528" y="816637"/>
            <a:ext cx="4211960" cy="5839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0335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A585F349-6CEF-4972-9C87-39C56ED90A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571" y="684728"/>
            <a:ext cx="3232293" cy="6314208"/>
          </a:xfrm>
        </p:spPr>
        <p:txBody>
          <a:bodyPr>
            <a:normAutofit/>
          </a:bodyPr>
          <a:lstStyle/>
          <a:p>
            <a:r>
              <a:rPr lang="ru-RU" sz="2000" dirty="0"/>
              <a:t>Проведены неформальные встречи для обсуждения олимпиады по хирургии, объяснения задач, целей волонтёрского движения, проблем. Кураторы направлений поделились своим опытом и знаниями, которые в дальнейшем пригодятся ребятам!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4D5ED94-8779-4541-A81B-B55A2E950C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448" r="14943"/>
          <a:stretch/>
        </p:blipFill>
        <p:spPr>
          <a:xfrm>
            <a:off x="3347864" y="653440"/>
            <a:ext cx="5544616" cy="5607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174475"/>
      </p:ext>
    </p:extLst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Красный и оранжевый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E84C22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CC9900"/>
      </a:hlink>
      <a:folHlink>
        <a:srgbClr val="666699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165</TotalTime>
  <Words>148</Words>
  <Application>Microsoft Office PowerPoint</Application>
  <PresentationFormat>Экран (4:3)</PresentationFormat>
  <Paragraphs>18</Paragraphs>
  <Slides>10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6" baseType="lpstr">
      <vt:lpstr>Arial</vt:lpstr>
      <vt:lpstr>Calibri</vt:lpstr>
      <vt:lpstr>Times New Roman</vt:lpstr>
      <vt:lpstr>Trebuchet MS</vt:lpstr>
      <vt:lpstr>Wingdings 3</vt:lpstr>
      <vt:lpstr>Аспект</vt:lpstr>
      <vt:lpstr>Анализ деятельности ВО  «Сердце Хирургии» за 2021-2022 гг.</vt:lpstr>
      <vt:lpstr>Презентация PowerPoint</vt:lpstr>
      <vt:lpstr>17.09.21 у нас прошла первая "акция" - посвящённая - "дню хирурга"</vt:lpstr>
      <vt:lpstr>Проведён отбор в состав команды по хирурги:</vt:lpstr>
      <vt:lpstr>16.02.21 акция ко дню анестезиолога</vt:lpstr>
      <vt:lpstr>1.12.21 провели "акцию", посвящённую - "Дню невролога"</vt:lpstr>
      <vt:lpstr>VIII региональная студенческая олимпиада по хирургии, ДВГМУ</vt:lpstr>
      <vt:lpstr>25.03.22 «Фиолетовый день»</vt:lpstr>
      <vt:lpstr>Презентация PowerPoint</vt:lpstr>
      <vt:lpstr>Спасибо 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Сердце Хирургии</dc:title>
  <dc:creator>m@rgo</dc:creator>
  <cp:lastModifiedBy>Александр Грибанов</cp:lastModifiedBy>
  <cp:revision>26</cp:revision>
  <dcterms:created xsi:type="dcterms:W3CDTF">2020-09-30T07:12:08Z</dcterms:created>
  <dcterms:modified xsi:type="dcterms:W3CDTF">2022-04-23T10:51:59Z</dcterms:modified>
</cp:coreProperties>
</file>